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5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0186068"/>
              </p:ext>
            </p:extLst>
          </p:nvPr>
        </p:nvGraphicFramePr>
        <p:xfrm>
          <a:off x="323525" y="3645024"/>
          <a:ext cx="864096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  <a:gridCol w="288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F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F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F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F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F</a:t>
                      </a:r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M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O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 smtClean="0"/>
                        <a:t>F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ounded Rectangular Callout 4"/>
          <p:cNvSpPr/>
          <p:nvPr/>
        </p:nvSpPr>
        <p:spPr>
          <a:xfrm>
            <a:off x="2411760" y="5914800"/>
            <a:ext cx="1224136" cy="656456"/>
          </a:xfrm>
          <a:prstGeom prst="wedgeRoundRectCallout">
            <a:avLst>
              <a:gd name="adj1" fmla="val -44155"/>
              <a:gd name="adj2" fmla="val -223353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Installation Produktion</a:t>
            </a:r>
            <a:endParaRPr lang="sv-SE" sz="1600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1027711" y="5914800"/>
            <a:ext cx="1224136" cy="656456"/>
          </a:xfrm>
          <a:prstGeom prst="wedgeRoundRectCallout">
            <a:avLst>
              <a:gd name="adj1" fmla="val -48465"/>
              <a:gd name="adj2" fmla="val -228710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Installation Utbildning</a:t>
            </a:r>
            <a:endParaRPr lang="sv-SE" sz="1600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6372200" y="5906515"/>
            <a:ext cx="1224136" cy="656456"/>
          </a:xfrm>
          <a:prstGeom prst="wedgeRoundRectCallout">
            <a:avLst>
              <a:gd name="adj1" fmla="val -15427"/>
              <a:gd name="adj2" fmla="val -22737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Installation Utbildning</a:t>
            </a:r>
            <a:endParaRPr lang="sv-SE" sz="1600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5004048" y="1756629"/>
            <a:ext cx="1224136" cy="656456"/>
          </a:xfrm>
          <a:prstGeom prst="wedgeRoundRectCallout">
            <a:avLst>
              <a:gd name="adj1" fmla="val 4686"/>
              <a:gd name="adj2" fmla="val 2347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Kod stopp</a:t>
            </a:r>
            <a:endParaRPr lang="sv-SE" sz="16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329498" y="1778378"/>
            <a:ext cx="1224136" cy="656456"/>
          </a:xfrm>
          <a:prstGeom prst="wedgeRoundRectCallout">
            <a:avLst>
              <a:gd name="adj1" fmla="val 9713"/>
              <a:gd name="adj2" fmla="val 22533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Planering</a:t>
            </a:r>
          </a:p>
          <a:p>
            <a:pPr algn="ctr"/>
            <a:r>
              <a:rPr lang="sv-SE" sz="1200" i="1" dirty="0" smtClean="0"/>
              <a:t>och retro</a:t>
            </a:r>
            <a:endParaRPr lang="sv-SE" sz="1600" i="1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691680" y="1763089"/>
            <a:ext cx="1224136" cy="656456"/>
          </a:xfrm>
          <a:prstGeom prst="wedgeRoundRectCallout">
            <a:avLst>
              <a:gd name="adj1" fmla="val -77914"/>
              <a:gd name="adj2" fmla="val 23202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Demo Utbildning</a:t>
            </a:r>
            <a:endParaRPr lang="sv-SE" sz="1600" dirty="0"/>
          </a:p>
        </p:txBody>
      </p:sp>
      <p:sp>
        <p:nvSpPr>
          <p:cNvPr id="11" name="Rounded Rectangular Callout 10"/>
          <p:cNvSpPr/>
          <p:nvPr/>
        </p:nvSpPr>
        <p:spPr>
          <a:xfrm>
            <a:off x="7740352" y="5906515"/>
            <a:ext cx="1224136" cy="656456"/>
          </a:xfrm>
          <a:prstGeom prst="wedgeRoundRectCallout">
            <a:avLst>
              <a:gd name="adj1" fmla="val -8962"/>
              <a:gd name="adj2" fmla="val -2246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Installation Produktion</a:t>
            </a:r>
            <a:endParaRPr lang="sv-SE" sz="1600" dirty="0"/>
          </a:p>
        </p:txBody>
      </p:sp>
      <p:sp>
        <p:nvSpPr>
          <p:cNvPr id="12" name="Rounded Rectangular Callout 11"/>
          <p:cNvSpPr/>
          <p:nvPr/>
        </p:nvSpPr>
        <p:spPr>
          <a:xfrm>
            <a:off x="6372200" y="1756629"/>
            <a:ext cx="1224136" cy="656456"/>
          </a:xfrm>
          <a:prstGeom prst="wedgeRoundRectCallout">
            <a:avLst>
              <a:gd name="adj1" fmla="val -14708"/>
              <a:gd name="adj2" fmla="val 2347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Retro</a:t>
            </a:r>
          </a:p>
          <a:p>
            <a:pPr algn="ctr"/>
            <a:r>
              <a:rPr lang="sv-SE" sz="1200" i="1" dirty="0" smtClean="0"/>
              <a:t>och planering</a:t>
            </a:r>
            <a:endParaRPr lang="sv-SE" sz="1600" i="1" dirty="0"/>
          </a:p>
        </p:txBody>
      </p:sp>
      <p:sp>
        <p:nvSpPr>
          <p:cNvPr id="13" name="Rounded Rectangular Callout 12"/>
          <p:cNvSpPr/>
          <p:nvPr/>
        </p:nvSpPr>
        <p:spPr>
          <a:xfrm>
            <a:off x="7740352" y="1763089"/>
            <a:ext cx="1224136" cy="656456"/>
          </a:xfrm>
          <a:prstGeom prst="wedgeRoundRectCallout">
            <a:avLst>
              <a:gd name="adj1" fmla="val -102334"/>
              <a:gd name="adj2" fmla="val 23336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Demo Utbildning</a:t>
            </a:r>
            <a:endParaRPr lang="sv-SE" sz="1600" dirty="0"/>
          </a:p>
        </p:txBody>
      </p:sp>
      <p:sp>
        <p:nvSpPr>
          <p:cNvPr id="14" name="Rounded Rectangular Callout 13"/>
          <p:cNvSpPr/>
          <p:nvPr/>
        </p:nvSpPr>
        <p:spPr>
          <a:xfrm>
            <a:off x="5004048" y="5914800"/>
            <a:ext cx="1224136" cy="656456"/>
          </a:xfrm>
          <a:prstGeom prst="wedgeRoundRectCallout">
            <a:avLst>
              <a:gd name="adj1" fmla="val 24077"/>
              <a:gd name="adj2" fmla="val -2260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Installation CloudShare</a:t>
            </a:r>
            <a:endParaRPr lang="sv-SE" sz="1600" dirty="0"/>
          </a:p>
        </p:txBody>
      </p:sp>
      <p:sp>
        <p:nvSpPr>
          <p:cNvPr id="15" name="Rounded Rectangular Callout 14"/>
          <p:cNvSpPr/>
          <p:nvPr/>
        </p:nvSpPr>
        <p:spPr>
          <a:xfrm>
            <a:off x="3275856" y="1748935"/>
            <a:ext cx="1224136" cy="656456"/>
          </a:xfrm>
          <a:prstGeom prst="wedgeRoundRectCallout">
            <a:avLst>
              <a:gd name="adj1" fmla="val 4686"/>
              <a:gd name="adj2" fmla="val 2347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600" dirty="0" smtClean="0"/>
              <a:t>Daily standup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434840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ThinningTime xmlns="http://schemas.microsoft.com/sharepoint/v3" xsi:nil="true"/>
    <prdProcessTaxHTField0 xmlns="http://schemas.microsoft.com/sharepoint/v3">
      <Terms xmlns="http://schemas.microsoft.com/office/infopath/2007/PartnerControls"/>
    </prdProcessTaxHTField0>
    <AnsvarigQuickpart xmlns="http://schemas.microsoft.com/sharepoint/v3">Anne-Li Nilsson</AnsvarigQuickpart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Division Regionstöd</TermName>
          <TermId xmlns="http://schemas.microsoft.com/office/infopath/2007/PartnerControls">df12321a-0818-4b4c-a600-d496295fbe91</TermId>
        </TermInfo>
      </Terms>
    </NLLStakeholderTaxHTField0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Allmän projektpresentation</TermName>
          <TermId xmlns="http://schemas.microsoft.com/office/infopath/2007/PartnerControls">a6187914-8754-43b9-a8a1-f03325f4872f</TermId>
        </TermInfo>
      </Terms>
    </NLLDocumentTypeTaxHTField0>
    <NLLInformationclass xmlns="http://schemas.microsoft.com/sharepoint/v3">Publik</NLLInformationclass>
    <NLLPublishingstatus xmlns="http://schemas.microsoft.com/sharepoint/v3">Publicerad</NLLPublishingstatus>
    <NLLDocumentIDValue xmlns="http://schemas.microsoft.com/sharepoint/v3">PITMT9-5-59</NLLDocumentIDValue>
    <NLLVersion xmlns="http://schemas.microsoft.com/sharepoint/v3" xsi:nil="true"/>
    <NLLModifiedBy xmlns="http://schemas.microsoft.com/sharepoint/v3">Systemkonto</NLLModifiedBy>
    <NLLDiarienummer xmlns="http://schemas.microsoft.com/sharepoint/v3" xsi:nil="true"/>
    <NLLPublishDate xmlns="http://schemas.microsoft.com/sharepoint/v3" xsi:nil="true"/>
    <NLLInformationCollection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IT/MT stöd A-Ö</TermName>
          <TermId xmlns="http://schemas.microsoft.com/office/infopath/2007/PartnerControls">5e471073-f63b-4a8b-a1aa-b1e7471e4bc5</TermId>
        </TermInfo>
      </Terms>
    </NLLInformationCollectionTaxHTField0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VIS etapp3</TermName>
          <TermId xmlns="http://schemas.microsoft.com/office/infopath/2007/PartnerControls">f8cbbc41-fb95-4410-bc58-85d3bafb9a55</TermId>
        </TermInfo>
      </Terms>
    </NLLProducerPlaceTaxHTField0>
    <NLLEstablishedByQuickpart xmlns="http://schemas.microsoft.com/sharepoint/v3" xsi:nil="true"/>
    <NLLEstablishedBy xmlns="http://schemas.microsoft.com/sharepoint/v3">
      <UserInfo>
        <DisplayName/>
        <AccountId/>
        <AccountType/>
      </UserInfo>
    </NLLEstablishedBy>
    <NLLPublished xmlns="http://schemas.microsoft.com/sharepoint/v3" xsi:nil="true"/>
    <NLLPublishDateQuickpart xmlns="http://schemas.microsoft.com/sharepoint/v3" xsi:nil="true"/>
    <NLLLockWorkflows xmlns="http://schemas.microsoft.com/sharepoint/v3">false</NLLLockWorkflows>
    <VersionComment xmlns="http://schemas.microsoft.com/sharepoint/v3" xsi:nil="true"/>
    <TaxKeywordTaxHTField xmlns="bfe5ee2f-6261-4ef7-9094-605fbf1c60c0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VIS etapp3</TermName>
          <TermId xmlns="http://schemas.microsoft.com/office/infopath/2007/PartnerControls">0e6d470f-2504-4332-80ea-bec917851287</TermId>
        </TermInfo>
      </Terms>
    </TaxKeywordTaxHTField>
    <_dlc_DocId xmlns="bfe5ee2f-6261-4ef7-9094-605fbf1c60c0">PITMT9-5-59</_dlc_DocId>
    <_dlc_DocIdUrl xmlns="bfe5ee2f-6261-4ef7-9094-605fbf1c60c0">
      <Url>http://spportal.extvis.local/process/projekt/_layouts/15/DocIdRedir.aspx?ID=PITMT9-5-59</Url>
      <Description>PITMT9-5-59</Description>
    </_dlc_DocIdUrl>
    <_dlc_DocIdPersistId xmlns="bfe5ee2f-6261-4ef7-9094-605fbf1c60c0">true</_dlc_DocIdPersistId>
    <_dlc_ExpireDateSaved xmlns="http://schemas.microsoft.com/sharepoint/v3" xsi:nil="true"/>
    <_dlc_ExpireDate xmlns="http://schemas.microsoft.com/sharepoint/v3">2026-03-11T22:27:00+00:00</_dlc_ExpireDate>
    <VISResponsible xmlns="af834ee9-b00b-4978-96cf-ee7e39717281">
      <UserInfo>
        <DisplayName>Anne-Li Nilsson</DisplayName>
        <AccountId>14</AccountId>
        <AccountType/>
      </UserInfo>
    </VISResponsible>
    <VIS_DocumentId xmlns="af834ee9-b00b-4978-96cf-ee7e39717281">
      <Url>https://samarbeta.nll.se/projekt/visetapp3/_layouts/DocIdRedir.aspx?ID=PITMT9-5-59</Url>
      <Description>PITMT9-5-59</Description>
    </VIS_DocumentId>
    <DocumentStatus xmlns="af834ee9-b00b-4978-96cf-ee7e39717281">
      <Url>https://samarbeta.nll.se/projekt/visetapp3/_layouts/WrkStat.aspx?List=fd545b29%2D2074%2D4160%2Da4c0%2D0098233a28c9&amp;WorkflowInstanceID=c5cdbb3f%2Dd23b%2D4383%2D86b0%2Dcb61216744ef</Url>
      <Description>Publicerad</Description>
    </DocumentStatus>
    <_dlc_Exempt xmlns="http://schemas.microsoft.com/sharepoint/v3">false</_dlc_Exemp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rbetsdokument - Word" ma:contentTypeID="0x010100D7963E0E5B7A40E5AEA07389401D709F00FB54EFF0F3EB48149DBBD9563453E1900100AD4854323F5BB14D8DD824DBC1EC14FC" ma:contentTypeVersion="29" ma:contentTypeDescription="Arbetsdokument - Word" ma:contentTypeScope="" ma:versionID="eb74defa9cebd0eee0a30e4379c74237">
  <xsd:schema xmlns:xsd="http://www.w3.org/2001/XMLSchema" xmlns:xs="http://www.w3.org/2001/XMLSchema" xmlns:p="http://schemas.microsoft.com/office/2006/metadata/properties" xmlns:ns1="http://schemas.microsoft.com/sharepoint/v3" xmlns:ns2="bfe5ee2f-6261-4ef7-9094-605fbf1c60c0" xmlns:ns3="af834ee9-b00b-4978-96cf-ee7e39717281" targetNamespace="http://schemas.microsoft.com/office/2006/metadata/properties" ma:root="true" ma:fieldsID="bc7a97b8f463d7262a21fcdceab88ace" ns1:_="" ns2:_="" ns3:_="">
    <xsd:import namespace="http://schemas.microsoft.com/sharepoint/v3"/>
    <xsd:import namespace="bfe5ee2f-6261-4ef7-9094-605fbf1c60c0"/>
    <xsd:import namespace="af834ee9-b00b-4978-96cf-ee7e39717281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VIS_DocumentId" minOccurs="0"/>
                <xsd:element ref="ns1:NLLStakeholderTaxHTField0" minOccurs="0"/>
                <xsd:element ref="ns2:TaxKeywordTaxHTField" minOccurs="0"/>
                <xsd:element ref="ns3:DocumentStatus" minOccurs="0"/>
                <xsd:element ref="ns1:NLLInformationclass"/>
                <xsd:element ref="ns1:NLLThinningTime" minOccurs="0"/>
                <xsd:element ref="ns3:VISResponsible"/>
                <xsd:element ref="ns1:AnsvarigQuickpart" minOccurs="0"/>
                <xsd:element ref="ns1:NLLDocumentTyp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prdProcessTaxHTField0" minOccurs="0"/>
                <xsd:element ref="ns1:NLLVersion" minOccurs="0"/>
                <xsd:element ref="ns1:NLLModifiedBy" minOccurs="0"/>
                <xsd:element ref="ns1:NLLDocumentIDValue" minOccurs="0"/>
                <xsd:element ref="ns1:NLLPublishingstatus" minOccurs="0"/>
                <xsd:element ref="ns1:NLLDiarienummer" minOccurs="0"/>
                <xsd:element ref="ns1:NLLPublishDate" minOccurs="0"/>
                <xsd:element ref="ns1:NLLInformationCollectionTaxHTField0" minOccurs="0"/>
                <xsd:element ref="ns1:NLLProducerPlaceTaxHTField0" minOccurs="0"/>
                <xsd:element ref="ns1:NLLEstablishedBy"/>
                <xsd:element ref="ns1:NLLEstablishedByQuickpart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Informationclass" ma:index="17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NLLThinningTime" ma:index="19" nillable="true" ma:displayName="Gallringsfrist" ma:format="DateOnly" ma:hidden="true" ma:internalName="NLLThinningTime">
      <xsd:simpleType>
        <xsd:restriction base="dms:DateTime"/>
      </xsd:simpleType>
    </xsd:element>
    <xsd:element name="AnsvarigQuickpart" ma:index="21" nillable="true" ma:displayName="AnsvarigQuickpart" ma:hidden="true" ma:internalName="AnsvarigQuickpart">
      <xsd:simpleType>
        <xsd:restriction base="dms:Text"/>
      </xsd:simpleType>
    </xsd:element>
    <xsd:element name="NLLDocumentTypeTaxHTField0" ma:index="23" ma:taxonomy="true" ma:internalName="NLLDocumentTypeTaxHTField0" ma:taxonomyFieldName="NLLDocumentType" ma:displayName="Dokumenttyp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24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25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26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prdProcessTaxHTField0" ma:index="27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Version" ma:index="28" nillable="true" ma:displayName="Version" ma:internalName="NLLVersion" ma:readOnly="false">
      <xsd:simpleType>
        <xsd:restriction base="dms:Text"/>
      </xsd:simpleType>
    </xsd:element>
    <xsd:element name="NLLModifiedBy" ma:index="29" nillable="true" ma:displayName="Upprättad av" ma:hidden="true" ma:internalName="NLLModifiedBy">
      <xsd:simpleType>
        <xsd:restriction base="dms:Text"/>
      </xsd:simpleType>
    </xsd:element>
    <xsd:element name="NLLDocumentIDValue" ma:index="30" nillable="true" ma:displayName="Dokument-Id Värde" ma:hidden="true" ma:internalName="NLLDocumentIDValue">
      <xsd:simpleType>
        <xsd:restriction base="dms:Text"/>
      </xsd:simpleType>
    </xsd:element>
    <xsd:element name="NLLPublishingstatus" ma:index="31" nillable="true" ma:displayName="Publiceringsstatus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ing pågår"/>
        </xsd:restriction>
      </xsd:simpleType>
    </xsd:element>
    <xsd:element name="NLLDiarienummer" ma:index="32" nillable="true" ma:displayName="Diarienummer" ma:description="" ma:internalName="NLLDiarienummer" ma:readOnly="false">
      <xsd:simpleType>
        <xsd:restriction base="dms:Text"/>
      </xsd:simpleType>
    </xsd:element>
    <xsd:element name="NLLPublishDate" ma:index="34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35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37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EstablishedBy" ma:index="38" ma:displayName="Upprättad av" ma:list="UserInfo" ma:internalName="NLLEstablishedBy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EstablishedByQuickpart" ma:index="39" nillable="true" ma:displayName="Upprättad av Quickpart" ma:hidden="true" ma:internalName="NLLEstablishedByQuickpart">
      <xsd:simpleType>
        <xsd:restriction base="dms:Text"/>
      </xsd:simpleType>
    </xsd:element>
    <xsd:element name="VersionComment" ma:index="40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41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42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43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5ee2f-6261-4ef7-9094-605fbf1c60c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834ee9-b00b-4978-96cf-ee7e39717281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cumentStatus" ma:index="16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VISResponsible" ma:index="20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p:Policy xmlns:p="office.server.policy" id="" local="true">
  <p:Name>Arbetsdokument</p:Name>
  <p:Description/>
  <p:Statement/>
  <p:PolicyItems>
    <p:PolicyItem featureId="Microsoft.Office.RecordsManagement.PolicyFeatures.Expiration" staticId="0x010100D7963E0E5B7A40E5AEA07389401D709F00FB54EFF0F3EB48149DBBD9563453E190|-297041635" UniqueId="8ba15a06-2767-4d0f-a591-ca636ede280f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f1997167-f199-4753-9563-ba1b068f6462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3FDAC8-710D-4382-8FB7-038C8D26B37C}"/>
</file>

<file path=customXml/itemProps2.xml><?xml version="1.0" encoding="utf-8"?>
<ds:datastoreItem xmlns:ds="http://schemas.openxmlformats.org/officeDocument/2006/customXml" ds:itemID="{AD8358DA-1356-4213-AF85-58362C72BCBE}"/>
</file>

<file path=customXml/itemProps3.xml><?xml version="1.0" encoding="utf-8"?>
<ds:datastoreItem xmlns:ds="http://schemas.openxmlformats.org/officeDocument/2006/customXml" ds:itemID="{B497B045-7DDE-4E20-8B3E-9FB0E043C9B4}"/>
</file>

<file path=customXml/itemProps4.xml><?xml version="1.0" encoding="utf-8"?>
<ds:datastoreItem xmlns:ds="http://schemas.openxmlformats.org/officeDocument/2006/customXml" ds:itemID="{F9CE353A-66C2-4B4C-BE6F-33C57E88CEC6}"/>
</file>

<file path=customXml/itemProps5.xml><?xml version="1.0" encoding="utf-8"?>
<ds:datastoreItem xmlns:ds="http://schemas.openxmlformats.org/officeDocument/2006/customXml" ds:itemID="{A6A6D061-5499-421D-9795-847A6A7BE8C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 Etapp 3 Arbetscykel</dc:title>
  <dc:creator>Aidanpää, Matz</dc:creator>
  <cp:keywords>VIS etapp3</cp:keywords>
  <cp:lastModifiedBy>Matz A</cp:lastModifiedBy>
  <cp:revision>1</cp:revision>
  <dcterms:created xsi:type="dcterms:W3CDTF">2006-08-16T00:00:00Z</dcterms:created>
  <dcterms:modified xsi:type="dcterms:W3CDTF">2013-05-17T08:31:14Z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0x010100D7963E0E5B7A40E5AEA07389401D709F00FB54EFF0F3EB48149DBBD9563453E1900100AD4854323F5BB14D8DD824DBC1EC14FC</vt:lpwstr>
  </property>
  <property fmtid="{D5CDD505-2E9C-101B-9397-08002B2CF9AE}" pid="3" name="_dlc_DocIdItemGuid">
    <vt:lpwstr>4dcb9680-e987-49e6-aeab-7e61b80111ad</vt:lpwstr>
  </property>
  <property fmtid="{D5CDD505-2E9C-101B-9397-08002B2CF9AE}" pid="4" name="TaxKeyword">
    <vt:lpwstr>6;#VIS etapp3|0e6d470f-2504-4332-80ea-bec917851287</vt:lpwstr>
  </property>
  <property fmtid="{D5CDD505-2E9C-101B-9397-08002B2CF9AE}" pid="5" name="NLLStakeholder">
    <vt:lpwstr>229;#Division Regionstöd|df12321a-0818-4b4c-a600-d496295fbe91</vt:lpwstr>
  </property>
  <property fmtid="{D5CDD505-2E9C-101B-9397-08002B2CF9AE}" pid="6" name="NLLDocumentType">
    <vt:lpwstr>3;#Allmän projektpresentation|a6187914-8754-43b9-a8a1-f03325f4872f</vt:lpwstr>
  </property>
  <property fmtid="{D5CDD505-2E9C-101B-9397-08002B2CF9AE}" pid="7" name="NLLProjectType">
    <vt:lpwstr>4;#IT/MT|34ab9ae8-cd12-4c4d-a0cf-df0bea4b3ed7</vt:lpwstr>
  </property>
  <property fmtid="{D5CDD505-2E9C-101B-9397-08002B2CF9AE}" pid="8" name="TaxCatchAll">
    <vt:lpwstr>230;#IT/MT stöd A-Ö|5e471073-f63b-4a8b-a1aa-b1e7471e4bc5;#229;#Division Regionstöd|df12321a-0818-4b4c-a600-d496295fbe91;#6;#VIS etapp3;#39;#VIS etapp3|f8cbbc41-fb95-4410-bc58-85d3bafb9a55;#4;#IT/MT|34ab9ae8-cd12-4c4d-a0cf-df0bea4b3ed7;#3;#Allmän projektpresentation|a6187914-8754-43b9-a8a1-f03325f4872f</vt:lpwstr>
  </property>
  <property fmtid="{D5CDD505-2E9C-101B-9397-08002B2CF9AE}" pid="9" name="NLLTargetGroup">
    <vt:lpwstr/>
  </property>
  <property fmtid="{D5CDD505-2E9C-101B-9397-08002B2CF9AE}" pid="10" name="prdProcess">
    <vt:lpwstr/>
  </property>
  <property fmtid="{D5CDD505-2E9C-101B-9397-08002B2CF9AE}" pid="11" name="NLLFactOwner">
    <vt:lpwstr>https://samarbeta.nll.se/projekt/visetapp3, VIS etapp3</vt:lpwstr>
  </property>
  <property fmtid="{D5CDD505-2E9C-101B-9397-08002B2CF9AE}" pid="12" name="NLLFactOwnerText">
    <vt:lpwstr>VIS etapp3</vt:lpwstr>
  </property>
  <property fmtid="{D5CDD505-2E9C-101B-9397-08002B2CF9AE}" pid="13" name="NLLProducerPlace">
    <vt:lpwstr>39;#VIS etapp3|f8cbbc41-fb95-4410-bc58-85d3bafb9a55</vt:lpwstr>
  </property>
  <property fmtid="{D5CDD505-2E9C-101B-9397-08002B2CF9AE}" pid="14" name="NLLInformationCollection">
    <vt:lpwstr>230;#IT/MT stöd A-Ö|5e471073-f63b-4a8b-a1aa-b1e7471e4bc5</vt:lpwstr>
  </property>
  <property fmtid="{D5CDD505-2E9C-101B-9397-08002B2CF9AE}" pid="15" name="NLLMeetingType">
    <vt:lpwstr/>
  </property>
  <property fmtid="{D5CDD505-2E9C-101B-9397-08002B2CF9AE}" pid="16" name="NLLMeetingTypeTaxHTField0">
    <vt:lpwstr/>
  </property>
  <property fmtid="{D5CDD505-2E9C-101B-9397-08002B2CF9AE}" pid="18" name="NLLProjectTypeText">
    <vt:lpwstr>IT/MT</vt:lpwstr>
  </property>
  <property fmtid="{D5CDD505-2E9C-101B-9397-08002B2CF9AE}" pid="19" name="NLLProjectNr">
    <vt:lpwstr>P_IT/MT_9</vt:lpwstr>
  </property>
  <property fmtid="{D5CDD505-2E9C-101B-9397-08002B2CF9AE}" pid="20" name="NLLProjectTypeTaxHTField0">
    <vt:lpwstr>IT/MT|34ab9ae8-cd12-4c4d-a0cf-df0bea4b3ed7</vt:lpwstr>
  </property>
  <property fmtid="{D5CDD505-2E9C-101B-9397-08002B2CF9AE}" pid="22" name="_dlc_policyId">
    <vt:lpwstr>0x010100D7963E0E5B7A40E5AEA07389401D709F00FB54EFF0F3EB48149DBBD9563453E190|-297041635</vt:lpwstr>
  </property>
  <property fmtid="{D5CDD505-2E9C-101B-9397-08002B2CF9AE}" pid="23" name="ItemRetentionFormula">
    <vt:lpwstr>&lt;formula id="Microsoft.Office.RecordsManagement.PolicyFeatures.Expiration.Formula.BuiltIn" offset="36" unit="months"&gt;&lt;number&gt;1&lt;/number&gt;&lt;property&gt;NLLThinningTime&lt;/property&gt;&lt;propertyid&gt;2793489f-7251-475b-a975-480031914936&lt;/propertyid&gt;&lt;period&gt;months&lt;/period&gt;&lt;/formula&gt;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24" name="Order">
    <vt:r8>1000</vt:r8>
  </property>
  <property fmtid="{D5CDD505-2E9C-101B-9397-08002B2CF9AE}" pid="25" name="NLLApprovedBy">
    <vt:lpwstr/>
  </property>
  <property fmtid="{D5CDD505-2E9C-101B-9397-08002B2CF9AE}" pid="26" name="CareActionCodeSurgical">
    <vt:lpwstr/>
  </property>
  <property fmtid="{D5CDD505-2E9C-101B-9397-08002B2CF9AE}" pid="27" name="PsychiatricCodeTaxHTField0">
    <vt:lpwstr/>
  </property>
  <property fmtid="{D5CDD505-2E9C-101B-9397-08002B2CF9AE}" pid="28" name="TLVCodeDiagnosisTaxHTField0">
    <vt:lpwstr/>
  </property>
  <property fmtid="{D5CDD505-2E9C-101B-9397-08002B2CF9AE}" pid="29" name="SpecialtyTaxHTField0">
    <vt:lpwstr/>
  </property>
  <property fmtid="{D5CDD505-2E9C-101B-9397-08002B2CF9AE}" pid="30" name="CareActionCodeNonSurgical">
    <vt:lpwstr/>
  </property>
  <property fmtid="{D5CDD505-2E9C-101B-9397-08002B2CF9AE}" pid="31" name="Specialty">
    <vt:lpwstr/>
  </property>
  <property fmtid="{D5CDD505-2E9C-101B-9397-08002B2CF9AE}" pid="32" name="AnalysisNameTaxHTField0">
    <vt:lpwstr/>
  </property>
  <property fmtid="{D5CDD505-2E9C-101B-9397-08002B2CF9AE}" pid="33" name="CareActionCodeSurgicalTaxHTField0">
    <vt:lpwstr/>
  </property>
  <property fmtid="{D5CDD505-2E9C-101B-9397-08002B2CF9AE}" pid="34" name="PharmaceuticalCodeTaxHTField0">
    <vt:lpwstr/>
  </property>
  <property fmtid="{D5CDD505-2E9C-101B-9397-08002B2CF9AE}" pid="35" name="NLLDecisionLevelManagedTaxHTField0">
    <vt:lpwstr/>
  </property>
  <property fmtid="{D5CDD505-2E9C-101B-9397-08002B2CF9AE}" pid="36" name="ICD10CodeTaxHTField0">
    <vt:lpwstr/>
  </property>
  <property fmtid="{D5CDD505-2E9C-101B-9397-08002B2CF9AE}" pid="37" name="CompulsoryAction">
    <vt:lpwstr/>
  </property>
  <property fmtid="{D5CDD505-2E9C-101B-9397-08002B2CF9AE}" pid="38" name="NLLDecisionLevelManaged">
    <vt:lpwstr/>
  </property>
  <property fmtid="{D5CDD505-2E9C-101B-9397-08002B2CF9AE}" pid="39" name="References">
    <vt:lpwstr/>
  </property>
  <property fmtid="{D5CDD505-2E9C-101B-9397-08002B2CF9AE}" pid="40" name="TLVCodeAction">
    <vt:lpwstr/>
  </property>
  <property fmtid="{D5CDD505-2E9C-101B-9397-08002B2CF9AE}" pid="41" name="RadiologicalCode">
    <vt:lpwstr/>
  </property>
  <property fmtid="{D5CDD505-2E9C-101B-9397-08002B2CF9AE}" pid="42" name="TLVCodeDiagnosis">
    <vt:lpwstr/>
  </property>
  <property fmtid="{D5CDD505-2E9C-101B-9397-08002B2CF9AE}" pid="43" name="PharmaceuticalCode">
    <vt:lpwstr/>
  </property>
  <property fmtid="{D5CDD505-2E9C-101B-9397-08002B2CF9AE}" pid="44" name="ReferencesTaxHTField0">
    <vt:lpwstr/>
  </property>
  <property fmtid="{D5CDD505-2E9C-101B-9397-08002B2CF9AE}" pid="45" name="TLVCodeActionTaxHTField0">
    <vt:lpwstr/>
  </property>
  <property fmtid="{D5CDD505-2E9C-101B-9397-08002B2CF9AE}" pid="46" name="PsychiatricCode">
    <vt:lpwstr/>
  </property>
  <property fmtid="{D5CDD505-2E9C-101B-9397-08002B2CF9AE}" pid="47" name="RadiologicalCodeTaxHTField0">
    <vt:lpwstr/>
  </property>
  <property fmtid="{D5CDD505-2E9C-101B-9397-08002B2CF9AE}" pid="48" name="AnalysisName">
    <vt:lpwstr/>
  </property>
  <property fmtid="{D5CDD505-2E9C-101B-9397-08002B2CF9AE}" pid="49" name="NLLMtptCodeTaxHTField0">
    <vt:lpwstr/>
  </property>
  <property fmtid="{D5CDD505-2E9C-101B-9397-08002B2CF9AE}" pid="50" name="CareActionCodeNonSurgicalTaxHTField0">
    <vt:lpwstr/>
  </property>
  <property fmtid="{D5CDD505-2E9C-101B-9397-08002B2CF9AE}" pid="51" name="CompulsoryActionTaxHTField0">
    <vt:lpwstr/>
  </property>
  <property fmtid="{D5CDD505-2E9C-101B-9397-08002B2CF9AE}" pid="52" name="ICD10Code">
    <vt:lpwstr/>
  </property>
  <property fmtid="{D5CDD505-2E9C-101B-9397-08002B2CF9AE}" pid="53" name="NLLMtptCode">
    <vt:lpwstr/>
  </property>
  <property fmtid="{D5CDD505-2E9C-101B-9397-08002B2CF9AE}" pid="55" name="NLLPTCProcessTeam">
    <vt:lpwstr/>
  </property>
  <property fmtid="{D5CDD505-2E9C-101B-9397-08002B2CF9AE}" pid="56" name="_dlc_LastRun">
    <vt:lpwstr>03/11/2023 23:27:00</vt:lpwstr>
  </property>
  <property fmtid="{D5CDD505-2E9C-101B-9397-08002B2CF9AE}" pid="57" name="_dlc_ItemStageId">
    <vt:lpwstr>1</vt:lpwstr>
  </property>
  <property fmtid="{D5CDD505-2E9C-101B-9397-08002B2CF9AE}" pid="58" name="NLLApprovedByQuickPart">
    <vt:lpwstr/>
  </property>
  <property fmtid="{D5CDD505-2E9C-101B-9397-08002B2CF9AE}" pid="59" name="xd_ProgID">
    <vt:lpwstr/>
  </property>
  <property fmtid="{D5CDD505-2E9C-101B-9397-08002B2CF9AE}" pid="60" name="_SourceUrl">
    <vt:lpwstr/>
  </property>
  <property fmtid="{D5CDD505-2E9C-101B-9397-08002B2CF9AE}" pid="61" name="_SharedFileIndex">
    <vt:lpwstr/>
  </property>
  <property fmtid="{D5CDD505-2E9C-101B-9397-08002B2CF9AE}" pid="62" name="TemplateUrl">
    <vt:lpwstr/>
  </property>
  <property fmtid="{D5CDD505-2E9C-101B-9397-08002B2CF9AE}" pid="64" name="NLLPTCProcessLeader">
    <vt:lpwstr/>
  </property>
  <property fmtid="{D5CDD505-2E9C-101B-9397-08002B2CF9AE}" pid="65" name="NLLDecisionLevelGoverning">
    <vt:lpwstr/>
  </property>
  <property fmtid="{D5CDD505-2E9C-101B-9397-08002B2CF9AE}" pid="67" name="NLLPTCVISEditor">
    <vt:lpwstr/>
  </property>
  <property fmtid="{D5CDD505-2E9C-101B-9397-08002B2CF9AE}" pid="68" name="xd_Signature">
    <vt:bool>false</vt:bool>
  </property>
  <property fmtid="{D5CDD505-2E9C-101B-9397-08002B2CF9AE}" pid="69" name="NLLDecisionLevel">
    <vt:lpwstr/>
  </property>
</Properties>
</file>